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2" r:id="rId2"/>
  </p:sldMasterIdLst>
  <p:sldIdLst>
    <p:sldId id="286" r:id="rId3"/>
    <p:sldId id="311" r:id="rId4"/>
    <p:sldId id="275" r:id="rId5"/>
    <p:sldId id="270" r:id="rId6"/>
    <p:sldId id="315" r:id="rId7"/>
    <p:sldId id="312" r:id="rId8"/>
    <p:sldId id="282" r:id="rId9"/>
    <p:sldId id="313" r:id="rId10"/>
    <p:sldId id="284" r:id="rId11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44A"/>
    <a:srgbClr val="6BCBDE"/>
    <a:srgbClr val="66C3A8"/>
    <a:srgbClr val="F5D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75" d="100"/>
          <a:sy n="75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1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55" indent="0" algn="ctr">
              <a:buNone/>
              <a:defRPr sz="2205"/>
            </a:lvl2pPr>
            <a:lvl3pPr marL="1007909" indent="0" algn="ctr">
              <a:buNone/>
              <a:defRPr sz="1984"/>
            </a:lvl3pPr>
            <a:lvl4pPr marL="1511864" indent="0" algn="ctr">
              <a:buNone/>
              <a:defRPr sz="1764"/>
            </a:lvl4pPr>
            <a:lvl5pPr marL="2015818" indent="0" algn="ctr">
              <a:buNone/>
              <a:defRPr sz="1764"/>
            </a:lvl5pPr>
            <a:lvl6pPr marL="2519773" indent="0" algn="ctr">
              <a:buNone/>
              <a:defRPr sz="1764"/>
            </a:lvl6pPr>
            <a:lvl7pPr marL="3023727" indent="0" algn="ctr">
              <a:buNone/>
              <a:defRPr sz="1764"/>
            </a:lvl7pPr>
            <a:lvl8pPr marL="3527682" indent="0" algn="ctr">
              <a:buNone/>
              <a:defRPr sz="1764"/>
            </a:lvl8pPr>
            <a:lvl9pPr marL="4031636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327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1469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4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4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0172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495"/>
            </a:lvl1pPr>
            <a:lvl2pPr marL="475071" indent="0" algn="ctr">
              <a:buNone/>
              <a:defRPr sz="2079"/>
            </a:lvl2pPr>
            <a:lvl3pPr marL="950143" indent="0" algn="ctr">
              <a:buNone/>
              <a:defRPr sz="1871"/>
            </a:lvl3pPr>
            <a:lvl4pPr marL="1425214" indent="0" algn="ctr">
              <a:buNone/>
              <a:defRPr sz="1663"/>
            </a:lvl4pPr>
            <a:lvl5pPr marL="1900286" indent="0" algn="ctr">
              <a:buNone/>
              <a:defRPr sz="1663"/>
            </a:lvl5pPr>
            <a:lvl6pPr marL="2375357" indent="0" algn="ctr">
              <a:buNone/>
              <a:defRPr sz="1663"/>
            </a:lvl6pPr>
            <a:lvl7pPr marL="2850428" indent="0" algn="ctr">
              <a:buNone/>
              <a:defRPr sz="1663"/>
            </a:lvl7pPr>
            <a:lvl8pPr marL="3325500" indent="0" algn="ctr">
              <a:buNone/>
              <a:defRPr sz="1663"/>
            </a:lvl8pPr>
            <a:lvl9pPr marL="3800571" indent="0" algn="ctr">
              <a:buNone/>
              <a:defRPr sz="166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31566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0632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2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495">
                <a:solidFill>
                  <a:schemeClr val="tx1"/>
                </a:solidFill>
              </a:defRPr>
            </a:lvl1pPr>
            <a:lvl2pPr marL="47507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143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21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28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357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042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550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0571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655565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08081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3" y="1853172"/>
            <a:ext cx="4545413" cy="908210"/>
          </a:xfrm>
        </p:spPr>
        <p:txBody>
          <a:bodyPr anchor="b"/>
          <a:lstStyle>
            <a:lvl1pPr marL="0" indent="0">
              <a:buNone/>
              <a:defRPr sz="2495" b="1"/>
            </a:lvl1pPr>
            <a:lvl2pPr marL="475071" indent="0">
              <a:buNone/>
              <a:defRPr sz="2079" b="1"/>
            </a:lvl2pPr>
            <a:lvl3pPr marL="950143" indent="0">
              <a:buNone/>
              <a:defRPr sz="1871" b="1"/>
            </a:lvl3pPr>
            <a:lvl4pPr marL="1425214" indent="0">
              <a:buNone/>
              <a:defRPr sz="1663" b="1"/>
            </a:lvl4pPr>
            <a:lvl5pPr marL="1900286" indent="0">
              <a:buNone/>
              <a:defRPr sz="1663" b="1"/>
            </a:lvl5pPr>
            <a:lvl6pPr marL="2375357" indent="0">
              <a:buNone/>
              <a:defRPr sz="1663" b="1"/>
            </a:lvl6pPr>
            <a:lvl7pPr marL="2850428" indent="0">
              <a:buNone/>
              <a:defRPr sz="1663" b="1"/>
            </a:lvl7pPr>
            <a:lvl8pPr marL="3325500" indent="0">
              <a:buNone/>
              <a:defRPr sz="1663" b="1"/>
            </a:lvl8pPr>
            <a:lvl9pPr marL="3800571" indent="0">
              <a:buNone/>
              <a:defRPr sz="166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3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2050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93139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9269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325"/>
            </a:lvl1pPr>
            <a:lvl2pPr>
              <a:defRPr sz="2909"/>
            </a:lvl2pPr>
            <a:lvl3pPr>
              <a:defRPr sz="2495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27122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804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7" y="503978"/>
            <a:ext cx="3448389" cy="1763924"/>
          </a:xfrm>
        </p:spPr>
        <p:txBody>
          <a:bodyPr anchor="b"/>
          <a:lstStyle>
            <a:lvl1pPr>
              <a:defRPr sz="332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325"/>
            </a:lvl1pPr>
            <a:lvl2pPr marL="475071" indent="0">
              <a:buNone/>
              <a:defRPr sz="2909"/>
            </a:lvl2pPr>
            <a:lvl3pPr marL="950143" indent="0">
              <a:buNone/>
              <a:defRPr sz="2495"/>
            </a:lvl3pPr>
            <a:lvl4pPr marL="1425214" indent="0">
              <a:buNone/>
              <a:defRPr sz="2079"/>
            </a:lvl4pPr>
            <a:lvl5pPr marL="1900286" indent="0">
              <a:buNone/>
              <a:defRPr sz="2079"/>
            </a:lvl5pPr>
            <a:lvl6pPr marL="2375357" indent="0">
              <a:buNone/>
              <a:defRPr sz="2079"/>
            </a:lvl6pPr>
            <a:lvl7pPr marL="2850428" indent="0">
              <a:buNone/>
              <a:defRPr sz="2079"/>
            </a:lvl7pPr>
            <a:lvl8pPr marL="3325500" indent="0">
              <a:buNone/>
              <a:defRPr sz="2079"/>
            </a:lvl8pPr>
            <a:lvl9pPr marL="3800571" indent="0">
              <a:buNone/>
              <a:defRPr sz="207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7" y="2267902"/>
            <a:ext cx="3448389" cy="4201570"/>
          </a:xfrm>
        </p:spPr>
        <p:txBody>
          <a:bodyPr/>
          <a:lstStyle>
            <a:lvl1pPr marL="0" indent="0">
              <a:buNone/>
              <a:defRPr sz="1663"/>
            </a:lvl1pPr>
            <a:lvl2pPr marL="475071" indent="0">
              <a:buNone/>
              <a:defRPr sz="1455"/>
            </a:lvl2pPr>
            <a:lvl3pPr marL="950143" indent="0">
              <a:buNone/>
              <a:defRPr sz="1247"/>
            </a:lvl3pPr>
            <a:lvl4pPr marL="1425214" indent="0">
              <a:buNone/>
              <a:defRPr sz="1038"/>
            </a:lvl4pPr>
            <a:lvl5pPr marL="1900286" indent="0">
              <a:buNone/>
              <a:defRPr sz="1038"/>
            </a:lvl5pPr>
            <a:lvl6pPr marL="2375357" indent="0">
              <a:buNone/>
              <a:defRPr sz="1038"/>
            </a:lvl6pPr>
            <a:lvl7pPr marL="2850428" indent="0">
              <a:buNone/>
              <a:defRPr sz="1038"/>
            </a:lvl7pPr>
            <a:lvl8pPr marL="3325500" indent="0">
              <a:buNone/>
              <a:defRPr sz="1038"/>
            </a:lvl8pPr>
            <a:lvl9pPr marL="3800571" indent="0">
              <a:buNone/>
              <a:defRPr sz="103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977786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960774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1" y="402485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63863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5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09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86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1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77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727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68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63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35669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3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636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8" y="1853172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8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2" y="1853172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55" indent="0">
              <a:buNone/>
              <a:defRPr sz="2205" b="1"/>
            </a:lvl2pPr>
            <a:lvl3pPr marL="1007909" indent="0">
              <a:buNone/>
              <a:defRPr sz="1984" b="1"/>
            </a:lvl3pPr>
            <a:lvl4pPr marL="1511864" indent="0">
              <a:buNone/>
              <a:defRPr sz="1764" b="1"/>
            </a:lvl4pPr>
            <a:lvl5pPr marL="2015818" indent="0">
              <a:buNone/>
              <a:defRPr sz="1764" b="1"/>
            </a:lvl5pPr>
            <a:lvl6pPr marL="2519773" indent="0">
              <a:buNone/>
              <a:defRPr sz="1764" b="1"/>
            </a:lvl6pPr>
            <a:lvl7pPr marL="3023727" indent="0">
              <a:buNone/>
              <a:defRPr sz="1764" b="1"/>
            </a:lvl7pPr>
            <a:lvl8pPr marL="3527682" indent="0">
              <a:buNone/>
              <a:defRPr sz="1764" b="1"/>
            </a:lvl8pPr>
            <a:lvl9pPr marL="4031636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2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40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553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4453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1182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9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55" indent="0">
              <a:buNone/>
              <a:defRPr sz="3086"/>
            </a:lvl2pPr>
            <a:lvl3pPr marL="1007909" indent="0">
              <a:buNone/>
              <a:defRPr sz="2646"/>
            </a:lvl3pPr>
            <a:lvl4pPr marL="1511864" indent="0">
              <a:buNone/>
              <a:defRPr sz="2205"/>
            </a:lvl4pPr>
            <a:lvl5pPr marL="2015818" indent="0">
              <a:buNone/>
              <a:defRPr sz="2205"/>
            </a:lvl5pPr>
            <a:lvl6pPr marL="2519773" indent="0">
              <a:buNone/>
              <a:defRPr sz="2205"/>
            </a:lvl6pPr>
            <a:lvl7pPr marL="3023727" indent="0">
              <a:buNone/>
              <a:defRPr sz="2205"/>
            </a:lvl7pPr>
            <a:lvl8pPr marL="3527682" indent="0">
              <a:buNone/>
              <a:defRPr sz="2205"/>
            </a:lvl8pPr>
            <a:lvl9pPr marL="4031636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9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55" indent="0">
              <a:buNone/>
              <a:defRPr sz="1543"/>
            </a:lvl2pPr>
            <a:lvl3pPr marL="1007909" indent="0">
              <a:buNone/>
              <a:defRPr sz="1323"/>
            </a:lvl3pPr>
            <a:lvl4pPr marL="1511864" indent="0">
              <a:buNone/>
              <a:defRPr sz="1102"/>
            </a:lvl4pPr>
            <a:lvl5pPr marL="2015818" indent="0">
              <a:buNone/>
              <a:defRPr sz="1102"/>
            </a:lvl5pPr>
            <a:lvl6pPr marL="2519773" indent="0">
              <a:buNone/>
              <a:defRPr sz="1102"/>
            </a:lvl6pPr>
            <a:lvl7pPr marL="3023727" indent="0">
              <a:buNone/>
              <a:defRPr sz="1102"/>
            </a:lvl7pPr>
            <a:lvl8pPr marL="3527682" indent="0">
              <a:buNone/>
              <a:defRPr sz="1102"/>
            </a:lvl8pPr>
            <a:lvl9pPr marL="4031636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029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5624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09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77" indent="-251977" algn="l" defTabSz="1007909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3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886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841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795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750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704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659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613" indent="-251977" algn="l" defTabSz="1007909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55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09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864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18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773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727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682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636" algn="l" defTabSz="100790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4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4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1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A13F-C50E-694B-A728-B7B2602E13B6}" type="datetimeFigureOut">
              <a:rPr lang="en-MK" smtClean="0"/>
              <a:t>09/08/2025</a:t>
            </a:fld>
            <a:endParaRPr lang="en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5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4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D9E27-58D0-6C4D-AA9D-7553C3D5B6E4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14664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0143" rtl="0" eaLnBrk="1" latinLnBrk="0" hangingPunct="1">
        <a:lnSpc>
          <a:spcPct val="90000"/>
        </a:lnSpc>
        <a:spcBef>
          <a:spcPct val="0"/>
        </a:spcBef>
        <a:buNone/>
        <a:defRPr sz="4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36" indent="-237536" algn="l" defTabSz="950143" rtl="0" eaLnBrk="1" latinLnBrk="0" hangingPunct="1">
        <a:lnSpc>
          <a:spcPct val="90000"/>
        </a:lnSpc>
        <a:spcBef>
          <a:spcPts val="1038"/>
        </a:spcBef>
        <a:buFont typeface="Arial" panose="020B0604020202020204" pitchFamily="34" charset="0"/>
        <a:buChar char="•"/>
        <a:defRPr sz="2909" kern="1200">
          <a:solidFill>
            <a:schemeClr val="tx1"/>
          </a:solidFill>
          <a:latin typeface="+mn-lt"/>
          <a:ea typeface="+mn-ea"/>
          <a:cs typeface="+mn-cs"/>
        </a:defRPr>
      </a:lvl1pPr>
      <a:lvl2pPr marL="7126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495" kern="1200">
          <a:solidFill>
            <a:schemeClr val="tx1"/>
          </a:solidFill>
          <a:latin typeface="+mn-lt"/>
          <a:ea typeface="+mn-ea"/>
          <a:cs typeface="+mn-cs"/>
        </a:defRPr>
      </a:lvl2pPr>
      <a:lvl3pPr marL="1187679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275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7820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289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7963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035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106" indent="-237536" algn="l" defTabSz="950143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0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143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214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286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357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0428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5500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0571" algn="l" defTabSz="950143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0666" y="216977"/>
            <a:ext cx="9221689" cy="1461188"/>
          </a:xfrm>
        </p:spPr>
        <p:txBody>
          <a:bodyPr/>
          <a:lstStyle/>
          <a:p>
            <a:r>
              <a:rPr lang="ro-RO" dirty="0">
                <a:latin typeface="TT Fors Bold" panose="020B0003030001020000" pitchFamily="34" charset="0"/>
              </a:rPr>
              <a:t>Instrucțiuni de print</a:t>
            </a:r>
            <a:endParaRPr lang="de-DE" dirty="0">
              <a:latin typeface="TT Fors Bold" panose="020B0003030001020000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5064" y="2012414"/>
            <a:ext cx="5232599" cy="4796544"/>
          </a:xfrm>
        </p:spPr>
        <p:txBody>
          <a:bodyPr>
            <a:normAutofit/>
          </a:bodyPr>
          <a:lstStyle/>
          <a:p>
            <a:r>
              <a:rPr lang="de-DE" sz="2400" dirty="0" err="1">
                <a:latin typeface="TT Fors" panose="020B0003030001020000" pitchFamily="34" charset="0"/>
              </a:rPr>
              <a:t>Instrucțiuni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principale</a:t>
            </a:r>
            <a:r>
              <a:rPr lang="de-DE" sz="2400" dirty="0">
                <a:latin typeface="TT Fors" panose="020B0003030001020000" pitchFamily="34" charset="0"/>
              </a:rPr>
              <a:t>: </a:t>
            </a:r>
            <a:r>
              <a:rPr lang="de-DE" sz="2400" dirty="0" err="1">
                <a:latin typeface="TT Fors" panose="020B0003030001020000" pitchFamily="34" charset="0"/>
              </a:rPr>
              <a:t>Imprimați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pagina</a:t>
            </a:r>
            <a:r>
              <a:rPr lang="de-DE" sz="2400" dirty="0">
                <a:latin typeface="TT Fors" panose="020B0003030001020000" pitchFamily="34" charset="0"/>
              </a:rPr>
              <a:t> 2 </a:t>
            </a:r>
            <a:r>
              <a:rPr lang="de-DE" sz="2400" dirty="0" err="1">
                <a:latin typeface="TT Fors" panose="020B0003030001020000" pitchFamily="34" charset="0"/>
              </a:rPr>
              <a:t>pe</a:t>
            </a:r>
            <a:r>
              <a:rPr lang="de-DE" sz="2400" dirty="0">
                <a:latin typeface="TT Fors" panose="020B0003030001020000" pitchFamily="34" charset="0"/>
              </a:rPr>
              <a:t> o </a:t>
            </a:r>
            <a:r>
              <a:rPr lang="de-DE" sz="2400" dirty="0" err="1">
                <a:latin typeface="TT Fors" panose="020B0003030001020000" pitchFamily="34" charset="0"/>
              </a:rPr>
              <a:t>foaie</a:t>
            </a:r>
            <a:r>
              <a:rPr lang="de-DE" sz="2400" dirty="0">
                <a:latin typeface="TT Fors" panose="020B0003030001020000" pitchFamily="34" charset="0"/>
              </a:rPr>
              <a:t> A4</a:t>
            </a:r>
          </a:p>
          <a:p>
            <a:r>
              <a:rPr lang="de-DE" sz="2400" dirty="0" err="1">
                <a:latin typeface="TT Fors" panose="020B0003030001020000" pitchFamily="34" charset="0"/>
              </a:rPr>
              <a:t>Instrucțiuni</a:t>
            </a:r>
            <a:r>
              <a:rPr lang="de-DE" sz="2400" dirty="0">
                <a:latin typeface="TT Fors" panose="020B0003030001020000" pitchFamily="34" charset="0"/>
              </a:rPr>
              <a:t> </a:t>
            </a:r>
            <a:r>
              <a:rPr lang="de-DE" sz="2400" dirty="0" err="1">
                <a:latin typeface="TT Fors" panose="020B0003030001020000" pitchFamily="34" charset="0"/>
              </a:rPr>
              <a:t>parțiale</a:t>
            </a:r>
            <a:r>
              <a:rPr lang="de-DE" sz="2400" dirty="0">
                <a:latin typeface="TT Fors" panose="020B0003030001020000" pitchFamily="34" charset="0"/>
              </a:rPr>
              <a:t>:</a:t>
            </a:r>
          </a:p>
          <a:p>
            <a:pPr lvl="1"/>
            <a:r>
              <a:rPr lang="de-DE" sz="1960" dirty="0" err="1">
                <a:latin typeface="TT Fors" panose="020B0003030001020000" pitchFamily="34" charset="0"/>
              </a:rPr>
              <a:t>Imprimați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paginile</a:t>
            </a:r>
            <a:r>
              <a:rPr lang="de-DE" sz="1960" dirty="0">
                <a:latin typeface="TT Fors" panose="020B0003030001020000" pitchFamily="34" charset="0"/>
              </a:rPr>
              <a:t> 3-10 </a:t>
            </a:r>
            <a:r>
              <a:rPr lang="de-DE" sz="1960" dirty="0" err="1">
                <a:latin typeface="TT Fors" panose="020B0003030001020000" pitchFamily="34" charset="0"/>
              </a:rPr>
              <a:t>folosind</a:t>
            </a:r>
            <a:r>
              <a:rPr lang="de-DE" sz="1960" dirty="0">
                <a:latin typeface="TT Fors" panose="020B0003030001020000" pitchFamily="34" charset="0"/>
              </a:rPr>
              <a:t> 2 </a:t>
            </a:r>
            <a:r>
              <a:rPr lang="de-DE" sz="1960" dirty="0" err="1">
                <a:latin typeface="TT Fors" panose="020B0003030001020000" pitchFamily="34" charset="0"/>
              </a:rPr>
              <a:t>pagini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pe</a:t>
            </a:r>
            <a:r>
              <a:rPr lang="de-DE" sz="1960" dirty="0">
                <a:latin typeface="TT Fors" panose="020B0003030001020000" pitchFamily="34" charset="0"/>
              </a:rPr>
              <a:t> o </a:t>
            </a:r>
            <a:r>
              <a:rPr lang="de-DE" sz="1960" dirty="0" err="1">
                <a:latin typeface="TT Fors" panose="020B0003030001020000" pitchFamily="34" charset="0"/>
              </a:rPr>
              <a:t>singură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pagină</a:t>
            </a:r>
            <a:r>
              <a:rPr lang="de-DE" sz="1960" dirty="0">
                <a:latin typeface="TT Fors" panose="020B0003030001020000" pitchFamily="34" charset="0"/>
              </a:rPr>
              <a:t>, </a:t>
            </a:r>
            <a:r>
              <a:rPr lang="de-DE" sz="1960" dirty="0" err="1">
                <a:latin typeface="TT Fors" panose="020B0003030001020000" pitchFamily="34" charset="0"/>
              </a:rPr>
              <a:t>fără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duplex</a:t>
            </a:r>
            <a:endParaRPr lang="de-DE" sz="1960" dirty="0">
              <a:latin typeface="TT Fors" panose="020B0003030001020000" pitchFamily="34" charset="0"/>
            </a:endParaRPr>
          </a:p>
          <a:p>
            <a:pPr lvl="1"/>
            <a:r>
              <a:rPr lang="de-DE" sz="1960" dirty="0" err="1">
                <a:latin typeface="TT Fors" panose="020B0003030001020000" pitchFamily="34" charset="0"/>
              </a:rPr>
              <a:t>Imprimați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pe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hârtie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groasă</a:t>
            </a:r>
            <a:r>
              <a:rPr lang="de-DE" sz="1960" dirty="0">
                <a:latin typeface="TT Fors" panose="020B0003030001020000" pitchFamily="34" charset="0"/>
              </a:rPr>
              <a:t> (de </a:t>
            </a:r>
            <a:r>
              <a:rPr lang="de-DE" sz="1960" dirty="0" err="1">
                <a:latin typeface="TT Fors" panose="020B0003030001020000" pitchFamily="34" charset="0"/>
              </a:rPr>
              <a:t>exemplu</a:t>
            </a:r>
            <a:r>
              <a:rPr lang="de-DE" sz="1960" dirty="0">
                <a:latin typeface="TT Fors" panose="020B0003030001020000" pitchFamily="34" charset="0"/>
              </a:rPr>
              <a:t>, 250 g)</a:t>
            </a:r>
          </a:p>
          <a:p>
            <a:pPr lvl="1"/>
            <a:r>
              <a:rPr lang="de-DE" sz="1960" dirty="0" err="1">
                <a:latin typeface="TT Fors" panose="020B0003030001020000" pitchFamily="34" charset="0"/>
              </a:rPr>
              <a:t>Îndoiți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semnele</a:t>
            </a:r>
            <a:r>
              <a:rPr lang="de-DE" sz="1960" dirty="0">
                <a:latin typeface="TT Fors" panose="020B0003030001020000" pitchFamily="34" charset="0"/>
              </a:rPr>
              <a:t> la </a:t>
            </a:r>
            <a:r>
              <a:rPr lang="de-DE" sz="1960" dirty="0" err="1">
                <a:latin typeface="TT Fors" panose="020B0003030001020000" pitchFamily="34" charset="0"/>
              </a:rPr>
              <a:t>mijloc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și</a:t>
            </a:r>
            <a:r>
              <a:rPr lang="de-DE" sz="1960" dirty="0">
                <a:latin typeface="TT Fors" panose="020B0003030001020000" pitchFamily="34" charset="0"/>
              </a:rPr>
              <a:t> (</a:t>
            </a:r>
            <a:r>
              <a:rPr lang="de-DE" sz="1960" dirty="0" err="1">
                <a:latin typeface="TT Fors" panose="020B0003030001020000" pitchFamily="34" charset="0"/>
              </a:rPr>
              <a:t>opțional</a:t>
            </a:r>
            <a:r>
              <a:rPr lang="de-DE" sz="1960" dirty="0">
                <a:latin typeface="TT Fors" panose="020B0003030001020000" pitchFamily="34" charset="0"/>
              </a:rPr>
              <a:t>, </a:t>
            </a:r>
            <a:r>
              <a:rPr lang="de-DE" sz="1960" dirty="0" err="1">
                <a:latin typeface="TT Fors" panose="020B0003030001020000" pitchFamily="34" charset="0"/>
              </a:rPr>
              <a:t>tăiați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marginile</a:t>
            </a:r>
            <a:r>
              <a:rPr lang="de-DE" sz="1960" dirty="0">
                <a:latin typeface="TT Fors" panose="020B0003030001020000" pitchFamily="34" charset="0"/>
              </a:rPr>
              <a:t> </a:t>
            </a:r>
            <a:r>
              <a:rPr lang="de-DE" sz="1960" dirty="0" err="1">
                <a:latin typeface="TT Fors" panose="020B0003030001020000" pitchFamily="34" charset="0"/>
              </a:rPr>
              <a:t>imprimantei</a:t>
            </a:r>
            <a:r>
              <a:rPr lang="de-DE" sz="1960" dirty="0">
                <a:latin typeface="TT Fors" panose="020B0003030001020000" pitchFamily="34" charset="0"/>
              </a:rPr>
              <a:t>)</a:t>
            </a:r>
          </a:p>
          <a:p>
            <a:pPr lvl="1"/>
            <a:r>
              <a:rPr lang="ro-RO" sz="1960" dirty="0">
                <a:latin typeface="TT Fors" panose="020B0003030001020000" pitchFamily="34" charset="0"/>
              </a:rPr>
              <a:t>Vor rezulta semnele de pliat.</a:t>
            </a:r>
            <a:endParaRPr lang="de-DE" sz="1960" dirty="0">
              <a:latin typeface="TT Fors" panose="020B0003030001020000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186" y="990600"/>
            <a:ext cx="4294961" cy="287066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7042150" y="1631950"/>
            <a:ext cx="1308100" cy="330200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7270750" y="2136300"/>
            <a:ext cx="584200" cy="21807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035006" y="2365730"/>
            <a:ext cx="1235744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652878" y="2932109"/>
            <a:ext cx="617872" cy="162799"/>
          </a:xfrm>
          <a:prstGeom prst="rect">
            <a:avLst/>
          </a:prstGeom>
          <a:noFill/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697328" y="3662776"/>
            <a:ext cx="2224422" cy="147641"/>
          </a:xfrm>
          <a:prstGeom prst="rect">
            <a:avLst/>
          </a:prstGeom>
          <a:solidFill>
            <a:srgbClr val="BB244A"/>
          </a:solidFill>
          <a:ln w="28575">
            <a:solidFill>
              <a:srgbClr val="BB2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SORRY, </a:t>
            </a:r>
            <a:r>
              <a:rPr lang="de-DE" sz="800" dirty="0" err="1"/>
              <a:t>only</a:t>
            </a:r>
            <a:r>
              <a:rPr lang="de-DE" sz="800" dirty="0"/>
              <a:t> in German!</a:t>
            </a:r>
          </a:p>
        </p:txBody>
      </p:sp>
    </p:spTree>
    <p:extLst>
      <p:ext uri="{BB962C8B-B14F-4D97-AF65-F5344CB8AC3E}">
        <p14:creationId xmlns:p14="http://schemas.microsoft.com/office/powerpoint/2010/main" val="24570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A0809C-6C7B-22F6-558A-F861AE942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465E3D-5555-4951-C183-9F3A46031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963534" y="4315326"/>
            <a:ext cx="6488698" cy="64886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26042-A5DD-2133-BD40-BD8A5DA9B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285" y="-802393"/>
            <a:ext cx="3326219" cy="33325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AA219A-CC2E-895D-9C03-C1CC8C783080}"/>
              </a:ext>
            </a:extLst>
          </p:cNvPr>
          <p:cNvSpPr txBox="1"/>
          <p:nvPr/>
        </p:nvSpPr>
        <p:spPr>
          <a:xfrm>
            <a:off x="1080998" y="1443740"/>
            <a:ext cx="61711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5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Ocupații diverse pentru oameni diverși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8D9804A-72E1-4A3B-C6C3-1C5FD9C07A8F}"/>
              </a:ext>
            </a:extLst>
          </p:cNvPr>
          <p:cNvSpPr txBox="1"/>
          <p:nvPr/>
        </p:nvSpPr>
        <p:spPr>
          <a:xfrm>
            <a:off x="1638808" y="3645699"/>
            <a:ext cx="63284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Cine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poate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deveni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asistent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medical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și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cine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inginer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? Noi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credem</a:t>
            </a:r>
            <a:r>
              <a:rPr lang="ro-RO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că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totul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este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posibil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! Doar propria ta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alegere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contează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.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Suntem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cu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toții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mult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mai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mult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decât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barierele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,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rolurile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și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stereotipurile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pe care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societatea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le-a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creat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pentru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noi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.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Așa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că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nu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lăsa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nimic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să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te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24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oprească</a:t>
            </a:r>
            <a:r>
              <a:rPr lang="en-US" sz="2400" dirty="0">
                <a:solidFill>
                  <a:srgbClr val="BB244A"/>
                </a:solidFill>
                <a:latin typeface="TT Fors Bold" panose="020B0003030001020000" pitchFamily="34" charset="0"/>
              </a:rPr>
              <a:t>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C9E9F7-93CD-6C45-831C-62F66D69E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64736">
            <a:off x="7888918" y="2913968"/>
            <a:ext cx="2564280" cy="239332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4F0EE52-78CA-422E-BA6B-4CEFE231591F}"/>
              </a:ext>
            </a:extLst>
          </p:cNvPr>
          <p:cNvSpPr/>
          <p:nvPr/>
        </p:nvSpPr>
        <p:spPr>
          <a:xfrm>
            <a:off x="8368472" y="3246410"/>
            <a:ext cx="17538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Mentalitate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Depășirea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stereotipurilor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este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necesară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dacă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vrei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să-ți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găsești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propriul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" panose="020B0003030001020000" pitchFamily="34" charset="0"/>
                <a:ea typeface="+mn-ea"/>
                <a:cs typeface="+mn-cs"/>
              </a:rPr>
              <a:t> drum.</a:t>
            </a:r>
            <a:endParaRPr lang="en-US" sz="1600" dirty="0">
              <a:solidFill>
                <a:srgbClr val="BB244A"/>
              </a:solidFill>
              <a:latin typeface="TT Fors" panose="020B0003030001020000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9965EE-AB1F-594C-9256-744F3970E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6474" y="5494019"/>
            <a:ext cx="1195683" cy="1392843"/>
          </a:xfrm>
          <a:prstGeom prst="rect">
            <a:avLst/>
          </a:prstGeom>
        </p:spPr>
      </p:pic>
      <p:sp>
        <p:nvSpPr>
          <p:cNvPr id="10" name="Textfeld 3">
            <a:extLst>
              <a:ext uri="{FF2B5EF4-FFF2-40B4-BE49-F238E27FC236}">
                <a16:creationId xmlns:a16="http://schemas.microsoft.com/office/drawing/2014/main" id="{044D3A06-F002-452F-95FE-13B20ADAC0C0}"/>
              </a:ext>
            </a:extLst>
          </p:cNvPr>
          <p:cNvSpPr txBox="1"/>
          <p:nvPr/>
        </p:nvSpPr>
        <p:spPr>
          <a:xfrm>
            <a:off x="2783826" y="6451721"/>
            <a:ext cx="5334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dirty="0" err="1">
                <a:solidFill>
                  <a:srgbClr val="BB244A"/>
                </a:solidFill>
                <a:latin typeface="TT Fors Bold" panose="020B0003030001020000" pitchFamily="34" charset="0"/>
              </a:rPr>
              <a:t>CrEA</a:t>
            </a:r>
            <a:r>
              <a:rPr lang="ro-RO" dirty="0">
                <a:solidFill>
                  <a:srgbClr val="BB244A"/>
                </a:solidFill>
                <a:latin typeface="TT Fors Bold" panose="020B0003030001020000" pitchFamily="34" charset="0"/>
              </a:rPr>
              <a:t>zĂ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ro-RO" dirty="0">
                <a:solidFill>
                  <a:srgbClr val="BB244A"/>
                </a:solidFill>
                <a:latin typeface="TT Fors Bold" panose="020B0003030001020000" pitchFamily="34" charset="0"/>
              </a:rPr>
              <a:t>oameni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ro-RO" dirty="0">
                <a:solidFill>
                  <a:srgbClr val="BB244A"/>
                </a:solidFill>
                <a:latin typeface="TT Fors Bold" panose="020B0003030001020000" pitchFamily="34" charset="0"/>
              </a:rPr>
              <a:t>DIncolo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ro-RO" dirty="0">
                <a:solidFill>
                  <a:srgbClr val="BB244A"/>
                </a:solidFill>
                <a:latin typeface="TT Fors Bold" panose="020B0003030001020000" pitchFamily="34" charset="0"/>
              </a:rPr>
              <a:t>dE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 Bold" panose="020B0003030001020000" pitchFamily="34" charset="0"/>
              </a:rPr>
              <a:t>sTereoT</a:t>
            </a:r>
            <a:r>
              <a:rPr lang="ro-RO" dirty="0">
                <a:solidFill>
                  <a:srgbClr val="BB244A"/>
                </a:solidFill>
                <a:latin typeface="TT Fors Bold" panose="020B0003030001020000" pitchFamily="34" charset="0"/>
              </a:rPr>
              <a:t>i</a:t>
            </a:r>
            <a:r>
              <a:rPr lang="en-US" dirty="0">
                <a:solidFill>
                  <a:srgbClr val="BB244A"/>
                </a:solidFill>
                <a:latin typeface="TT Fors Bold" panose="020B0003030001020000" pitchFamily="34" charset="0"/>
              </a:rPr>
              <a:t>P</a:t>
            </a:r>
            <a:r>
              <a:rPr lang="ro-RO" dirty="0">
                <a:solidFill>
                  <a:srgbClr val="BB244A"/>
                </a:solidFill>
                <a:latin typeface="TT Fors Bold" panose="020B0003030001020000" pitchFamily="34" charset="0"/>
              </a:rPr>
              <a:t>urI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" panose="020B0003030001020000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778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47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769014" y="924572"/>
            <a:ext cx="626735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Luați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fiecare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fișa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cu „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cariere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diverse”.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Apoi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,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fiecare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trage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în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secret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câte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2 </a:t>
            </a:r>
            <a:r>
              <a:rPr lang="en-US" sz="36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cărți</a:t>
            </a:r>
            <a:r>
              <a:rPr lang="en-US" sz="3600" dirty="0">
                <a:solidFill>
                  <a:srgbClr val="BB244A"/>
                </a:solidFill>
                <a:latin typeface="TT Fors Bold" panose="020B0003030001020000" pitchFamily="34" charset="0"/>
              </a:rPr>
              <a:t> cu cap:</a:t>
            </a:r>
            <a:endParaRPr lang="en-US" sz="4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44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b="1" dirty="0">
                <a:solidFill>
                  <a:srgbClr val="BB244A"/>
                </a:solidFill>
                <a:latin typeface="TT Fors Bold" panose="020B0003030001020000" pitchFamily="34" charset="0"/>
              </a:rPr>
              <a:t>1</a:t>
            </a:r>
            <a:endParaRPr lang="en-MK" sz="115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798B5E8-7867-4385-83F6-F6177935CDB2}"/>
              </a:ext>
            </a:extLst>
          </p:cNvPr>
          <p:cNvSpPr/>
          <p:nvPr/>
        </p:nvSpPr>
        <p:spPr>
          <a:xfrm>
            <a:off x="530749" y="4115288"/>
            <a:ext cx="54505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Acum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desenează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capul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unei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persoane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cu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trăsăturile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de pe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cartonașe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,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fără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a-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i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lăsa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pe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ceilalți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să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vadă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.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Apoi</a:t>
            </a:r>
            <a:r>
              <a:rPr lang="en-US" sz="32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200" dirty="0" err="1">
                <a:solidFill>
                  <a:srgbClr val="BB244A"/>
                </a:solidFill>
                <a:latin typeface="TT Fors" panose="020B0003030001020000" pitchFamily="34" charset="0"/>
              </a:rPr>
              <a:t>îndo</a:t>
            </a:r>
            <a:r>
              <a:rPr lang="ro-RO" sz="3200" dirty="0">
                <a:solidFill>
                  <a:srgbClr val="BB244A"/>
                </a:solidFill>
                <a:latin typeface="TT Fors" panose="020B0003030001020000" pitchFamily="34" charset="0"/>
              </a:rPr>
              <a:t>aie cartonașul!</a:t>
            </a:r>
            <a:endParaRPr lang="en-US" sz="3200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A7FE0B25-F34C-4608-95D2-2CDECA5C2DE0}"/>
              </a:ext>
            </a:extLst>
          </p:cNvPr>
          <p:cNvSpPr/>
          <p:nvPr/>
        </p:nvSpPr>
        <p:spPr>
          <a:xfrm>
            <a:off x="8544677" y="5270225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gebogen 9">
            <a:extLst>
              <a:ext uri="{FF2B5EF4-FFF2-40B4-BE49-F238E27FC236}">
                <a16:creationId xmlns:a16="http://schemas.microsoft.com/office/drawing/2014/main" id="{2616545F-8C47-4BA5-A70C-5EB033B9A9D0}"/>
              </a:ext>
            </a:extLst>
          </p:cNvPr>
          <p:cNvSpPr/>
          <p:nvPr/>
        </p:nvSpPr>
        <p:spPr>
          <a:xfrm>
            <a:off x="8140299" y="4608945"/>
            <a:ext cx="663978" cy="76661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441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D381F13-7DF8-4179-986C-1532C3C1D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6309345" y="4304398"/>
            <a:ext cx="1979131" cy="2878354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CB25A76-2800-4568-9D5D-246BD64D7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1212">
            <a:off x="8696113" y="5173462"/>
            <a:ext cx="1745577" cy="179945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BE8030D-C1ED-483C-B349-90AD6C115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655" y="2463166"/>
            <a:ext cx="923837" cy="544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5CD57B8-D720-4D59-A77A-A9042EE60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9597" y="2725065"/>
            <a:ext cx="936239" cy="544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6209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D43D3-25DE-41B3-BD79-E5423F926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78B347-E649-4101-ACA7-9DC1E34C1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71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7A531BCC-3F65-4AD4-8E21-9C6196A45FE8}"/>
              </a:ext>
            </a:extLst>
          </p:cNvPr>
          <p:cNvSpPr/>
          <p:nvPr/>
        </p:nvSpPr>
        <p:spPr>
          <a:xfrm>
            <a:off x="591838" y="3895891"/>
            <a:ext cx="50180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Luați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două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cărți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cu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corp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și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trageți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din nou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în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secret.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Apoi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,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dați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din nou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foaia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pliată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și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trageți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cartea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cu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picioarele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și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gambele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ca </a:t>
            </a:r>
            <a:r>
              <a:rPr lang="en-US" sz="3600" dirty="0" err="1">
                <a:solidFill>
                  <a:srgbClr val="BB244A"/>
                </a:solidFill>
                <a:latin typeface="TT Fors" panose="020B0003030001020000" pitchFamily="34" charset="0"/>
              </a:rPr>
              <a:t>ultim</a:t>
            </a:r>
            <a:r>
              <a:rPr lang="en-US" sz="3600" dirty="0">
                <a:solidFill>
                  <a:srgbClr val="BB244A"/>
                </a:solidFill>
                <a:latin typeface="TT Fors" panose="020B0003030001020000" pitchFamily="34" charset="0"/>
              </a:rPr>
              <a:t> pas.</a:t>
            </a:r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22B46F26-7040-4F26-9028-C4F38C0B9DA8}"/>
              </a:ext>
            </a:extLst>
          </p:cNvPr>
          <p:cNvSpPr/>
          <p:nvPr/>
        </p:nvSpPr>
        <p:spPr>
          <a:xfrm>
            <a:off x="8662435" y="5850736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arallelogramm 3">
            <a:extLst>
              <a:ext uri="{FF2B5EF4-FFF2-40B4-BE49-F238E27FC236}">
                <a16:creationId xmlns:a16="http://schemas.microsoft.com/office/drawing/2014/main" id="{9A414167-BCAD-4CF2-8601-9928991598F2}"/>
              </a:ext>
            </a:extLst>
          </p:cNvPr>
          <p:cNvSpPr/>
          <p:nvPr/>
        </p:nvSpPr>
        <p:spPr>
          <a:xfrm rot="21219785">
            <a:off x="8521682" y="6516852"/>
            <a:ext cx="1947716" cy="73566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Dă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mai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departe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ro-RO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hârtia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cu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partea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cu capul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pliat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,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invizibilă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pentru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persoana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de </a:t>
            </a:r>
            <a:r>
              <a:rPr lang="en-US" sz="4000" dirty="0" err="1">
                <a:solidFill>
                  <a:srgbClr val="BB244A"/>
                </a:solidFill>
                <a:latin typeface="TT Fors Bold" panose="020B0003030001020000" pitchFamily="34" charset="0"/>
              </a:rPr>
              <a:t>lângă</a:t>
            </a:r>
            <a:r>
              <a:rPr lang="en-US" sz="4000" dirty="0">
                <a:solidFill>
                  <a:srgbClr val="BB244A"/>
                </a:solidFill>
                <a:latin typeface="TT Fors Bold" panose="020B0003030001020000" pitchFamily="34" charset="0"/>
              </a:rPr>
              <a:t> tine.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2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17C8AEEA-6F3B-460E-8418-9D1BE3ADE7FB}"/>
              </a:ext>
            </a:extLst>
          </p:cNvPr>
          <p:cNvSpPr/>
          <p:nvPr/>
        </p:nvSpPr>
        <p:spPr>
          <a:xfrm>
            <a:off x="6449795" y="5487552"/>
            <a:ext cx="124696" cy="76661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gebogen 9">
            <a:extLst>
              <a:ext uri="{FF2B5EF4-FFF2-40B4-BE49-F238E27FC236}">
                <a16:creationId xmlns:a16="http://schemas.microsoft.com/office/drawing/2014/main" id="{AD604C5B-2C55-4035-840E-5C2EC8A6635C}"/>
              </a:ext>
            </a:extLst>
          </p:cNvPr>
          <p:cNvSpPr/>
          <p:nvPr/>
        </p:nvSpPr>
        <p:spPr>
          <a:xfrm rot="21045799">
            <a:off x="8255448" y="5198906"/>
            <a:ext cx="663978" cy="76661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441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08482CC-C819-4CF1-ABF7-B59B33495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81212">
            <a:off x="6586140" y="5384093"/>
            <a:ext cx="1745577" cy="179945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B35604F-F199-4E93-9F2C-8A2398565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64644">
            <a:off x="8761001" y="5808107"/>
            <a:ext cx="1711896" cy="87568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D859BD4-6B51-4E85-A486-0B2E8D598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1083" y="4072664"/>
            <a:ext cx="813689" cy="481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CDC2157-E768-4A02-B834-37E327FE34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6078" y="3925560"/>
            <a:ext cx="813690" cy="4863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F062083F-5431-45A2-8896-DDD24E0159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6175" y="6676945"/>
            <a:ext cx="873681" cy="5045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2372D713-5473-42FD-ADB0-EC921911C9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7443" y="6818990"/>
            <a:ext cx="873681" cy="5139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02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74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D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C6217-24E5-B644-87ED-B50F9D26C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0749" y="826279"/>
            <a:ext cx="2832142" cy="283750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FFD16E9-A14E-41DC-B3EE-407BBE72351F}"/>
              </a:ext>
            </a:extLst>
          </p:cNvPr>
          <p:cNvSpPr txBox="1"/>
          <p:nvPr/>
        </p:nvSpPr>
        <p:spPr>
          <a:xfrm>
            <a:off x="3421443" y="542369"/>
            <a:ext cx="709065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5000" b="1" dirty="0">
                <a:solidFill>
                  <a:srgbClr val="BB244A"/>
                </a:solidFill>
                <a:latin typeface="TT Fors Bold" panose="020B0003030001020000" pitchFamily="34" charset="0"/>
              </a:rPr>
              <a:t>Descoperă cariera!</a:t>
            </a:r>
            <a:endParaRPr lang="en-US" sz="5000" b="1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endParaRPr lang="en-US" sz="5000" dirty="0">
              <a:solidFill>
                <a:srgbClr val="BB244A"/>
              </a:solidFill>
              <a:latin typeface="TT Fors Bold" panose="020B0003030001020000" pitchFamily="34" charset="0"/>
            </a:endParaRPr>
          </a:p>
          <a:p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Uită-te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la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desene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. </a:t>
            </a:r>
            <a:endParaRPr lang="ro-RO" sz="440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r>
              <a:rPr lang="en-US" sz="4400">
                <a:solidFill>
                  <a:srgbClr val="BB244A"/>
                </a:solidFill>
                <a:latin typeface="TT Fors" panose="020B0003030001020000" pitchFamily="34" charset="0"/>
              </a:rPr>
              <a:t>Găsești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expresii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neașteptate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? Ce, de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ce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?</a:t>
            </a:r>
          </a:p>
          <a:p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Discutați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despre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ocupațiile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persoanelor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și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 panose="020B0003030001020000" pitchFamily="34" charset="0"/>
              </a:rPr>
              <a:t>notați</a:t>
            </a:r>
            <a:r>
              <a:rPr lang="en-US" sz="4400" dirty="0">
                <a:solidFill>
                  <a:srgbClr val="BB244A"/>
                </a:solidFill>
                <a:latin typeface="TT Fors" panose="020B0003030001020000" pitchFamily="34" charset="0"/>
              </a:rPr>
              <a:t>-le.</a:t>
            </a:r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  <a:p>
            <a:endParaRPr lang="en-US" sz="5000" b="1" dirty="0">
              <a:solidFill>
                <a:srgbClr val="BB244A"/>
              </a:solidFill>
              <a:latin typeface="TT Fors" panose="020B0003030001020000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0E8116-60EA-4B47-98FF-5A2CDB63EF0E}"/>
              </a:ext>
            </a:extLst>
          </p:cNvPr>
          <p:cNvSpPr txBox="1"/>
          <p:nvPr/>
        </p:nvSpPr>
        <p:spPr>
          <a:xfrm>
            <a:off x="1028960" y="1292361"/>
            <a:ext cx="16804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500" b="1" i="0" u="none" strike="noStrike" kern="1200" cap="none" spc="0" normalizeH="0" baseline="0" noProof="0" dirty="0">
                <a:ln>
                  <a:noFill/>
                </a:ln>
                <a:solidFill>
                  <a:srgbClr val="BB244A"/>
                </a:solidFill>
                <a:effectLst/>
                <a:uLnTx/>
                <a:uFillTx/>
                <a:latin typeface="TT Fors Bold" panose="020B0003030001020000" pitchFamily="34" charset="0"/>
                <a:ea typeface="+mn-ea"/>
                <a:cs typeface="+mn-cs"/>
              </a:rPr>
              <a:t>3</a:t>
            </a:r>
            <a:endParaRPr kumimoji="0" lang="en-MK" sz="11500" b="1" i="0" u="none" strike="noStrike" kern="1200" cap="none" spc="0" normalizeH="0" baseline="0" noProof="0" dirty="0">
              <a:ln>
                <a:noFill/>
              </a:ln>
              <a:solidFill>
                <a:srgbClr val="BB244A"/>
              </a:solidFill>
              <a:effectLst/>
              <a:uLnTx/>
              <a:uFillTx/>
              <a:latin typeface="TT Fors Bold" panose="020B0003030001020000" pitchFamily="34" charset="0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2135FF-2BE2-4382-9237-74896C8B5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670825" y="4304397"/>
            <a:ext cx="1979131" cy="287835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215A026-4F7D-499D-83B2-AB0B96A56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2766">
            <a:off x="1070594" y="3988339"/>
            <a:ext cx="1979131" cy="2878354"/>
          </a:xfrm>
          <a:prstGeom prst="rect">
            <a:avLst/>
          </a:prstGeom>
        </p:spPr>
      </p:pic>
      <p:sp>
        <p:nvSpPr>
          <p:cNvPr id="4" name="Pfeil: gebogen 3">
            <a:extLst>
              <a:ext uri="{FF2B5EF4-FFF2-40B4-BE49-F238E27FC236}">
                <a16:creationId xmlns:a16="http://schemas.microsoft.com/office/drawing/2014/main" id="{7FE7C926-87EF-49BB-AB27-D13E792A7149}"/>
              </a:ext>
            </a:extLst>
          </p:cNvPr>
          <p:cNvSpPr/>
          <p:nvPr/>
        </p:nvSpPr>
        <p:spPr>
          <a:xfrm rot="7033588">
            <a:off x="2878247" y="5862455"/>
            <a:ext cx="774124" cy="8520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355811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427FE-1B3A-B9AB-1BB9-2CB94E90C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2CD04-60E8-2C71-F252-B89D606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63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259</Words>
  <Application>Microsoft Office PowerPoint</Application>
  <PresentationFormat>Custom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 Light</vt:lpstr>
      <vt:lpstr>Calibri</vt:lpstr>
      <vt:lpstr>TT Fors Bold</vt:lpstr>
      <vt:lpstr>Arial</vt:lpstr>
      <vt:lpstr>TT Fors</vt:lpstr>
      <vt:lpstr>Office Theme</vt:lpstr>
      <vt:lpstr>1_Office Theme</vt:lpstr>
      <vt:lpstr>Instrucțiuni de 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George Lapadat</cp:lastModifiedBy>
  <cp:revision>86</cp:revision>
  <cp:lastPrinted>2025-07-31T08:54:39Z</cp:lastPrinted>
  <dcterms:created xsi:type="dcterms:W3CDTF">2025-01-17T12:37:01Z</dcterms:created>
  <dcterms:modified xsi:type="dcterms:W3CDTF">2025-09-08T17:42:52Z</dcterms:modified>
</cp:coreProperties>
</file>